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D4A805E2-C9EF-4D32-AA6D-12373058B884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은행-신고 분석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3AFCB710-D6B4-4699-B5B9-7CD0740E825A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파일 만든 날짜: 2023. 2. 14. 오후 8시 32분 54초 GMT+09:00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스토리 19" id="10" name="slide10">
            <a:extLst>
              <a:ext uri="{FF2B5EF4-FFF2-40B4-BE49-F238E27FC236}">
                <a16:creationId xmlns:a16="http://schemas.microsoft.com/office/drawing/2014/main" id="{E44FC1B6-D01B-4BCD-AD7B-FD60A92A9B9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스토리 11" id="2" name="slide2">
            <a:extLst>
              <a:ext uri="{FF2B5EF4-FFF2-40B4-BE49-F238E27FC236}">
                <a16:creationId xmlns:a16="http://schemas.microsoft.com/office/drawing/2014/main" id="{B96771F6-64A9-45C8-AEBA-ACF9705BB6C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스토리 14" id="3" name="slide3">
            <a:extLst>
              <a:ext uri="{FF2B5EF4-FFF2-40B4-BE49-F238E27FC236}">
                <a16:creationId xmlns:a16="http://schemas.microsoft.com/office/drawing/2014/main" id="{69A8EC7B-1449-44FF-B365-B065D77348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스토리 15" id="4" name="slide4">
            <a:extLst>
              <a:ext uri="{FF2B5EF4-FFF2-40B4-BE49-F238E27FC236}">
                <a16:creationId xmlns:a16="http://schemas.microsoft.com/office/drawing/2014/main" id="{8D969CEA-A04D-451A-A688-41F2EEF73E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스토리 12" id="5" name="slide5">
            <a:extLst>
              <a:ext uri="{FF2B5EF4-FFF2-40B4-BE49-F238E27FC236}">
                <a16:creationId xmlns:a16="http://schemas.microsoft.com/office/drawing/2014/main" id="{1B757BFA-CFE9-455C-AD5A-909D2BE684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스토리 16" id="6" name="slide6">
            <a:extLst>
              <a:ext uri="{FF2B5EF4-FFF2-40B4-BE49-F238E27FC236}">
                <a16:creationId xmlns:a16="http://schemas.microsoft.com/office/drawing/2014/main" id="{0EC1D145-F8BA-4B7D-ADB1-C248195D97F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스토리 17" id="7" name="slide7">
            <a:extLst>
              <a:ext uri="{FF2B5EF4-FFF2-40B4-BE49-F238E27FC236}">
                <a16:creationId xmlns:a16="http://schemas.microsoft.com/office/drawing/2014/main" id="{4CEEEFDC-C9B3-4BC7-91BE-2E867CEE3C9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스토리 13" id="8" name="slide8">
            <a:extLst>
              <a:ext uri="{FF2B5EF4-FFF2-40B4-BE49-F238E27FC236}">
                <a16:creationId xmlns:a16="http://schemas.microsoft.com/office/drawing/2014/main" id="{E218A921-3E48-470D-BFF4-9050F65280B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스토리 18" id="9" name="slide9">
            <a:extLst>
              <a:ext uri="{FF2B5EF4-FFF2-40B4-BE49-F238E27FC236}">
                <a16:creationId xmlns:a16="http://schemas.microsoft.com/office/drawing/2014/main" id="{DEAA6815-793B-4959-ABF0-EFC87467DDC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2023-02-14T11:32:59Z</dcterms:created>
  <dcterms:modified xsi:type="dcterms:W3CDTF">2023-02-14T11:32:59Z</dcterms:modified>
</cp:coreProperties>
</file>

<file path=docProps/thumbnail.jpeg>
</file>